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8C8D2-A413-4CEC-BAC1-86D5B54414F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ADD3F-F584-489F-B922-E6F99DB65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pooh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0769" y="1600200"/>
            <a:ext cx="4562463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Great for Physics !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 rot="19733163">
            <a:off x="30156" y="3041531"/>
            <a:ext cx="2565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 $35.00</a:t>
            </a:r>
            <a:endParaRPr lang="en-US" sz="4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1134137">
            <a:off x="8029061" y="2532229"/>
            <a:ext cx="942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Speed 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62800" y="1524000"/>
            <a:ext cx="1821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Great for :</a:t>
            </a:r>
            <a:endParaRPr lang="en-US" sz="2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 rot="20540326">
            <a:off x="6950778" y="3217010"/>
            <a:ext cx="1673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Acceleration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 rot="909473">
            <a:off x="7566482" y="3919808"/>
            <a:ext cx="1471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Momentum</a:t>
            </a:r>
            <a:endParaRPr lang="en-US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 rot="20211515">
            <a:off x="7202213" y="4566710"/>
            <a:ext cx="824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Force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 rot="1017926">
            <a:off x="8111440" y="5000481"/>
            <a:ext cx="902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Power</a:t>
            </a:r>
            <a:endParaRPr lang="en-US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 rot="20448396">
            <a:off x="7239000" y="5486400"/>
            <a:ext cx="77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Work</a:t>
            </a:r>
            <a:endParaRPr 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Great for Physics !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juditha1001</dc:creator>
  <cp:lastModifiedBy>guadalupeb1002</cp:lastModifiedBy>
  <cp:revision>3</cp:revision>
  <dcterms:created xsi:type="dcterms:W3CDTF">2012-05-04T16:01:34Z</dcterms:created>
  <dcterms:modified xsi:type="dcterms:W3CDTF">2012-05-04T16:27:59Z</dcterms:modified>
</cp:coreProperties>
</file>